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96" r:id="rId2"/>
    <p:sldId id="2565" r:id="rId3"/>
    <p:sldId id="2540" r:id="rId4"/>
    <p:sldId id="2555" r:id="rId5"/>
    <p:sldId id="2597" r:id="rId6"/>
    <p:sldId id="2598" r:id="rId7"/>
    <p:sldId id="2599" r:id="rId8"/>
    <p:sldId id="2600" r:id="rId9"/>
    <p:sldId id="2601" r:id="rId10"/>
    <p:sldId id="2571" r:id="rId11"/>
    <p:sldId id="2560" r:id="rId12"/>
    <p:sldId id="25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4" autoAdjust="0"/>
    <p:restoredTop sz="95280" autoAdjust="0"/>
  </p:normalViewPr>
  <p:slideViewPr>
    <p:cSldViewPr snapToGrid="0" snapToObjects="1" showGuides="1">
      <p:cViewPr varScale="1">
        <p:scale>
          <a:sx n="105" d="100"/>
          <a:sy n="105" d="100"/>
        </p:scale>
        <p:origin x="600" y="114"/>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11/17/2024</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47.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ircle of hands holding smartphones">
            <a:extLst>
              <a:ext uri="{FF2B5EF4-FFF2-40B4-BE49-F238E27FC236}">
                <a16:creationId xmlns:a16="http://schemas.microsoft.com/office/drawing/2014/main" id="{B675E4F2-D294-9FCC-E5A6-0547B837251B}"/>
              </a:ext>
            </a:extLst>
          </p:cNvPr>
          <p:cNvPicPr>
            <a:picLocks noChangeAspect="1"/>
          </p:cNvPicPr>
          <p:nvPr/>
        </p:nvPicPr>
        <p:blipFill>
          <a:blip r:embed="rId2"/>
          <a:srcRect l="26663" r="14003" b="-2"/>
          <a:stretch/>
        </p:blipFill>
        <p:spPr>
          <a:xfrm>
            <a:off x="6096000" y="1"/>
            <a:ext cx="6096000" cy="6858000"/>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769352" y="2103437"/>
            <a:ext cx="5169224" cy="1325563"/>
          </a:xfrm>
        </p:spPr>
        <p:txBody>
          <a:bodyPr anchor="b">
            <a:normAutofit fontScale="90000"/>
          </a:bodyPr>
          <a:lstStyle/>
          <a:p>
            <a:r>
              <a:rPr lang="en-US" dirty="0"/>
              <a:t>The Impact of Recreational Technology Use on Mental Health</a:t>
            </a:r>
          </a:p>
        </p:txBody>
      </p:sp>
      <p:sp>
        <p:nvSpPr>
          <p:cNvPr id="8" name="Text Placeholder 7">
            <a:extLst>
              <a:ext uri="{FF2B5EF4-FFF2-40B4-BE49-F238E27FC236}">
                <a16:creationId xmlns:a16="http://schemas.microsoft.com/office/drawing/2014/main" id="{7C6B6CB2-C331-4BAA-323A-E813724AB3F3}"/>
              </a:ext>
            </a:extLst>
          </p:cNvPr>
          <p:cNvSpPr>
            <a:spLocks noGrp="1"/>
          </p:cNvSpPr>
          <p:nvPr>
            <p:ph type="body" sz="quarter" idx="12"/>
          </p:nvPr>
        </p:nvSpPr>
        <p:spPr>
          <a:xfrm>
            <a:off x="769352" y="4240003"/>
            <a:ext cx="4385841" cy="382749"/>
          </a:xfrm>
        </p:spPr>
        <p:txBody>
          <a:bodyPr>
            <a:noAutofit/>
          </a:bodyPr>
          <a:lstStyle/>
          <a:p>
            <a:pPr>
              <a:lnSpc>
                <a:spcPct val="100000"/>
              </a:lnSpc>
              <a:spcBef>
                <a:spcPts val="0"/>
              </a:spcBef>
            </a:pPr>
            <a:r>
              <a:rPr lang="en-US" sz="1400" dirty="0"/>
              <a:t>Analysis and Presentation by:</a:t>
            </a:r>
          </a:p>
          <a:p>
            <a:pPr>
              <a:lnSpc>
                <a:spcPct val="100000"/>
              </a:lnSpc>
              <a:spcBef>
                <a:spcPts val="0"/>
              </a:spcBef>
            </a:pPr>
            <a:r>
              <a:rPr lang="en-US" sz="1400" dirty="0"/>
              <a:t>Cordette Gillis</a:t>
            </a:r>
          </a:p>
          <a:p>
            <a:pPr>
              <a:lnSpc>
                <a:spcPct val="100000"/>
              </a:lnSpc>
              <a:spcBef>
                <a:spcPts val="0"/>
              </a:spcBef>
            </a:pPr>
            <a:r>
              <a:rPr lang="en-US" sz="1400" dirty="0"/>
              <a:t>Logan Dameron </a:t>
            </a:r>
          </a:p>
          <a:p>
            <a:pPr>
              <a:lnSpc>
                <a:spcPct val="100000"/>
              </a:lnSpc>
              <a:spcBef>
                <a:spcPts val="0"/>
              </a:spcBef>
            </a:pPr>
            <a:r>
              <a:rPr lang="en-US" sz="1400" dirty="0" err="1"/>
              <a:t>Inshirah</a:t>
            </a:r>
            <a:r>
              <a:rPr lang="en-US" sz="1400" dirty="0"/>
              <a:t> Khatib</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lstStyle/>
          <a:p>
            <a:r>
              <a:rPr lang="en-US" dirty="0"/>
              <a:t>Lorem ipsum dolor sit amet, consectetur adipiscing elit. Phasellus auctor efficitur </a:t>
            </a:r>
            <a:br>
              <a:rPr lang="en-US" dirty="0"/>
            </a:br>
            <a:r>
              <a:rPr lang="en-US" dirty="0"/>
              <a:t>duiet facilisis. </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a:lstStyle/>
          <a:p>
            <a:r>
              <a:rPr lang="en-US" dirty="0"/>
              <a:t>Lorem ipsum dolor sit amet, consectetur adipiscing elit. Phasellus auctor efficitur </a:t>
            </a:r>
            <a:br>
              <a:rPr lang="en-US" dirty="0"/>
            </a:br>
            <a:r>
              <a:rPr lang="en-US" dirty="0"/>
              <a:t>duiet facilisis. </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p:txBody>
          <a:bodyPr/>
          <a:lstStyle/>
          <a:p>
            <a:r>
              <a:rPr lang="en-US" dirty="0"/>
              <a:t>Lorem ipsum dolor sit amet, consectetur adipiscing elit. Phasellus auctor efficitur </a:t>
            </a:r>
            <a:br>
              <a:rPr lang="en-US" dirty="0"/>
            </a:br>
            <a:r>
              <a:rPr lang="en-US" dirty="0"/>
              <a:t>duiet facilisis. </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a:lstStyle/>
          <a:p>
            <a:r>
              <a:rPr lang="en-US" dirty="0"/>
              <a:t>Lorem ipsum dolor sit amet, consectetur adipiscing elit. Phasellus auctor efficitur </a:t>
            </a:r>
            <a:br>
              <a:rPr lang="en-US" dirty="0"/>
            </a:br>
            <a:r>
              <a:rPr lang="en-US" dirty="0"/>
              <a:t>duiet facilisis. </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Click to Add Icon Slide Title Here</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p:txBody>
          <a:bodyPr>
            <a:normAutofit/>
          </a:bodyPr>
          <a:lstStyle/>
          <a:p>
            <a:r>
              <a:rPr lang="en-US" dirty="0"/>
              <a:t>SUBTITLE GOES HERE</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Cras consequat gravida aliquam. Maecenas cursus eleifend risus, in vulputate velit imperdiet non. Aenean tincidunt euismod ultricies. Fusce tempor dui ipsum, nec ultricies ante eleifend vel curabitur.</a:t>
            </a:r>
          </a:p>
        </p:txBody>
      </p:sp>
      <p:pic>
        <p:nvPicPr>
          <p:cNvPr id="40" name="Picture Placeholder 39" title="Decorative"/>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4976" t="-18769" r="-20858" b="-17066"/>
          <a:stretch/>
        </p:blipFill>
        <p:spPr>
          <a:prstGeom prst="rect">
            <a:avLst/>
          </a:prstGeom>
        </p:spPr>
      </p:pic>
      <p:pic>
        <p:nvPicPr>
          <p:cNvPr id="41" name="Picture Placeholder 40" title="Decorative"/>
          <p:cNvPicPr>
            <a:picLocks noGrp="1" noChangeAspect="1"/>
          </p:cNvPicPr>
          <p:nvPr>
            <p:ph type="pic" sz="quarter" idx="14"/>
          </p:nvPr>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3860" t="-15649" r="-14314" b="-12525"/>
          <a:stretch/>
        </p:blipFill>
        <p:spPr>
          <a:prstGeom prst="rect">
            <a:avLst/>
          </a:prstGeom>
        </p:spPr>
      </p:pic>
      <p:pic>
        <p:nvPicPr>
          <p:cNvPr id="42" name="Picture Placeholder 41" title="Decorative"/>
          <p:cNvPicPr>
            <a:picLocks noGrp="1" noChangeAspect="1"/>
          </p:cNvPicPr>
          <p:nvPr>
            <p:ph type="pic" sz="quarter" idx="15"/>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21524" t="-8482" r="-20795" b="-8139"/>
          <a:stretch/>
        </p:blipFill>
        <p:spPr>
          <a:prstGeom prst="rect">
            <a:avLst/>
          </a:prstGeom>
        </p:spPr>
      </p:pic>
      <p:pic>
        <p:nvPicPr>
          <p:cNvPr id="43" name="Picture Placeholder 42" title="Decorative"/>
          <p:cNvPicPr>
            <a:picLocks noGrp="1" noChangeAspect="1"/>
          </p:cNvPicPr>
          <p:nvPr>
            <p:ph type="pic" sz="quarter" idx="16"/>
          </p:nvPr>
        </p:nvPicPr>
        <p:blipFill rotWithShape="1">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l="-8214" t="-9857" r="-9487" b="-7844"/>
          <a:stretch/>
        </p:blipFill>
        <p:spPr>
          <a:prstGeom prst="rect">
            <a:avLst/>
          </a:prstGeom>
        </p:spPr>
      </p:pic>
    </p:spTree>
    <p:extLst>
      <p:ext uri="{BB962C8B-B14F-4D97-AF65-F5344CB8AC3E}">
        <p14:creationId xmlns:p14="http://schemas.microsoft.com/office/powerpoint/2010/main" val="203260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p:txBody>
          <a:bodyPr/>
          <a:lstStyle/>
          <a:p>
            <a:r>
              <a:rPr lang="en-US" dirty="0"/>
              <a:t>One Column Layout </a:t>
            </a:r>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p:txBody>
          <a:bodyPr/>
          <a:lstStyle/>
          <a:p>
            <a:r>
              <a:rPr lang="en-US" dirty="0"/>
              <a:t>Click to add title here</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p:txBody>
          <a:bodyPr/>
          <a:lstStyle/>
          <a:p>
            <a:r>
              <a:rPr lang="en-US" dirty="0"/>
              <a:t>Lorem ipsum dolor sit amet, </a:t>
            </a:r>
            <a:br>
              <a:rPr lang="en-US" dirty="0"/>
            </a:br>
            <a:r>
              <a:rPr lang="en-US" dirty="0"/>
              <a:t>consectetur adipiscing elit.</a:t>
            </a:r>
          </a:p>
          <a:p>
            <a:r>
              <a:rPr lang="en-US" dirty="0"/>
              <a:t>Phasellus auctor efficitur dui et facilisis. </a:t>
            </a:r>
          </a:p>
          <a:p>
            <a:r>
              <a:rPr lang="en-US" dirty="0"/>
              <a:t>Pellentesque habitant morbi tristique senectus et netus et malesuada fames </a:t>
            </a:r>
            <a:br>
              <a:rPr lang="en-US" dirty="0"/>
            </a:br>
            <a:r>
              <a:rPr lang="en-US" dirty="0"/>
              <a:t>ac turpis egestas. </a:t>
            </a:r>
          </a:p>
          <a:p>
            <a:r>
              <a:rPr lang="en-US" dirty="0"/>
              <a:t>Etiam molestie in quam ac viverra. </a:t>
            </a:r>
          </a:p>
          <a:p>
            <a:r>
              <a:rPr lang="en-US" dirty="0"/>
              <a:t>Cras consequat gravida aliquam. Maecenas cursus eleifend risus, in vulputate velit imperdiet non.Etiam molestie in quam ac viverra. </a:t>
            </a:r>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flipH="1">
            <a:off x="0" y="0"/>
            <a:ext cx="12192000" cy="6858000"/>
          </a:xfrm>
        </p:spPr>
      </p:pic>
      <p:sp>
        <p:nvSpPr>
          <p:cNvPr id="3" name="Text Placeholder 2"/>
          <p:cNvSpPr>
            <a:spLocks noGrp="1"/>
          </p:cNvSpPr>
          <p:nvPr>
            <p:ph type="body" sz="quarter" idx="14"/>
          </p:nvPr>
        </p:nvSpPr>
        <p:spPr/>
        <p:txBody>
          <a:bodyPr/>
          <a:lstStyle/>
          <a:p>
            <a:r>
              <a:rPr lang="en-US" dirty="0"/>
              <a:t>Click to Add </a:t>
            </a:r>
            <a:br>
              <a:rPr lang="en-US" dirty="0"/>
            </a:br>
            <a:r>
              <a:rPr lang="en-US" dirty="0"/>
              <a:t>Picture Title Here </a:t>
            </a:r>
          </a:p>
        </p:txBody>
      </p:sp>
    </p:spTree>
    <p:extLst>
      <p:ext uri="{BB962C8B-B14F-4D97-AF65-F5344CB8AC3E}">
        <p14:creationId xmlns:p14="http://schemas.microsoft.com/office/powerpoint/2010/main" val="1415924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Cras consequat gravida aliquam. Maecenas cursus eleifend risus, in vulputate velit imperdiet non. Aenean tincidunt euismod ultricies. Fusce tempor dui ipsum, nec ultricies ante eleifend vel curabitur.</a:t>
            </a:r>
          </a:p>
          <a:p>
            <a:endParaRPr lang="en-US"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a:xfrm>
            <a:off x="4690872" y="1775520"/>
            <a:ext cx="7022705" cy="1325563"/>
          </a:xfrm>
        </p:spPr>
        <p:txBody>
          <a:bodyPr/>
          <a:lstStyle/>
          <a:p>
            <a:r>
              <a:rPr lang="en-US" dirty="0"/>
              <a:t>Hypothesis and Research Questions</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762618" y="3596282"/>
            <a:ext cx="3955686" cy="1025525"/>
          </a:xfrm>
        </p:spPr>
        <p:txBody>
          <a:bodyPr/>
          <a:lstStyle/>
          <a:p>
            <a:r>
              <a:rPr lang="en-US" dirty="0"/>
              <a:t>“Inspiration” (Why is this important? Why did we choose this topic?)</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p:txBody>
          <a:bodyPr/>
          <a:lstStyle/>
          <a:p>
            <a:r>
              <a:rPr lang="en-US" dirty="0"/>
              <a:t>Lorem ipsum dolor sit amet, consectetur adipiscing elit phasellus auctor efficitur.</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p:txBody>
          <a:bodyPr/>
          <a:lstStyle/>
          <a:p>
            <a:r>
              <a:rPr lang="en-US" dirty="0"/>
              <a:t>Lorem ipsum dolor sit amet, consectetur adipiscing elit phasellus auctor efficitur.</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p:txBody>
          <a:bodyPr/>
          <a:lstStyle/>
          <a:p>
            <a:r>
              <a:rPr lang="en-US" dirty="0"/>
              <a:t>Lorem ipsum dolor sit amet, consectetur adipiscing elit phasellus auctor efficitur.</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p:txBody>
          <a:bodyPr/>
          <a:lstStyle/>
          <a:p>
            <a:r>
              <a:rPr lang="en-US" dirty="0"/>
              <a:t>Lorem ipsum dolor sit amet, consectetur adipiscing elit phasellus auctor efficitur.</a:t>
            </a:r>
          </a:p>
        </p:txBody>
      </p:sp>
      <p:sp>
        <p:nvSpPr>
          <p:cNvPr id="11" name="Text Placeholder 10">
            <a:extLst>
              <a:ext uri="{FF2B5EF4-FFF2-40B4-BE49-F238E27FC236}">
                <a16:creationId xmlns:a16="http://schemas.microsoft.com/office/drawing/2014/main" id="{47B21F6A-5FD9-417C-9575-4DBC3185FD87}"/>
              </a:ext>
            </a:extLst>
          </p:cNvPr>
          <p:cNvSpPr>
            <a:spLocks noGrp="1"/>
          </p:cNvSpPr>
          <p:nvPr>
            <p:ph type="body" sz="quarter" idx="16"/>
          </p:nvPr>
        </p:nvSpPr>
        <p:spPr/>
        <p:txBody>
          <a:bodyPr/>
          <a:lstStyle/>
          <a:p>
            <a:r>
              <a:rPr lang="en-US" dirty="0"/>
              <a:t>Lorem ipsum dolor sit amet, consectetur adipiscing elit phasellus auctor efficitur.</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a:bodyPr>
          <a:lstStyle/>
          <a:p>
            <a:r>
              <a:rPr lang="en-US" dirty="0"/>
              <a:t>Visuals</a:t>
            </a:r>
          </a:p>
        </p:txBody>
      </p:sp>
    </p:spTree>
    <p:extLst>
      <p:ext uri="{BB962C8B-B14F-4D97-AF65-F5344CB8AC3E}">
        <p14:creationId xmlns:p14="http://schemas.microsoft.com/office/powerpoint/2010/main" val="66019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778F86-4D0E-D74A-84CC-5722981A17BF}"/>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FB6F0906-0F62-4359-248A-BACF1E77D811}"/>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B5F1E243-6354-C5F8-BB1D-DE442CC94F37}"/>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7D712948-BEDE-3C89-ED8B-1BD94305905A}"/>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3749FA9C-03E9-AE75-5649-129E3EA42AD3}"/>
              </a:ext>
            </a:extLst>
          </p:cNvPr>
          <p:cNvSpPr>
            <a:spLocks noGrp="1"/>
          </p:cNvSpPr>
          <p:nvPr>
            <p:ph type="title"/>
          </p:nvPr>
        </p:nvSpPr>
        <p:spPr>
          <a:xfrm>
            <a:off x="1929384" y="358610"/>
            <a:ext cx="8458199" cy="822240"/>
          </a:xfrm>
        </p:spPr>
        <p:txBody>
          <a:bodyPr>
            <a:normAutofit fontScale="90000"/>
          </a:bodyPr>
          <a:lstStyle/>
          <a:p>
            <a:r>
              <a:rPr lang="en-US" dirty="0"/>
              <a:t>Visuals Slide 1 - </a:t>
            </a:r>
            <a:r>
              <a:rPr lang="en-US" b="0" i="0" dirty="0">
                <a:solidFill>
                  <a:srgbClr val="1D1C1D"/>
                </a:solidFill>
                <a:effectLst/>
                <a:latin typeface="Slack-Lato"/>
              </a:rPr>
              <a:t>Does recreational technology use negatively impact our mental health? </a:t>
            </a:r>
            <a:endParaRPr lang="en-US" dirty="0"/>
          </a:p>
        </p:txBody>
      </p:sp>
    </p:spTree>
    <p:extLst>
      <p:ext uri="{BB962C8B-B14F-4D97-AF65-F5344CB8AC3E}">
        <p14:creationId xmlns:p14="http://schemas.microsoft.com/office/powerpoint/2010/main" val="4277479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D42CC-924B-BDC3-EDCF-942541878BA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A98025A-25C4-A031-8300-E41CF17EA76D}"/>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0D705CD2-77F3-C6FF-1508-06EF6711E82B}"/>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BE8C45C7-C48B-1305-1B2D-15522313293A}"/>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6FF596B4-56A0-354F-994E-43C9891E20E1}"/>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F36F8775-0181-A79B-EFA9-94BA67F62474}"/>
              </a:ext>
            </a:extLst>
          </p:cNvPr>
          <p:cNvSpPr>
            <a:spLocks noGrp="1"/>
          </p:cNvSpPr>
          <p:nvPr>
            <p:ph type="title"/>
          </p:nvPr>
        </p:nvSpPr>
        <p:spPr>
          <a:xfrm>
            <a:off x="466344" y="358610"/>
            <a:ext cx="10168127" cy="822240"/>
          </a:xfrm>
        </p:spPr>
        <p:txBody>
          <a:bodyPr>
            <a:normAutofit fontScale="90000"/>
          </a:bodyPr>
          <a:lstStyle/>
          <a:p>
            <a:r>
              <a:rPr lang="en-US" dirty="0"/>
              <a:t>Visuals Slide 2 - </a:t>
            </a:r>
            <a:r>
              <a:rPr lang="en-US" b="0" i="0" dirty="0">
                <a:solidFill>
                  <a:srgbClr val="1D1C1D"/>
                </a:solidFill>
                <a:effectLst/>
                <a:latin typeface="Slack-Lato"/>
              </a:rPr>
              <a:t>Is the impact different depending on age? </a:t>
            </a:r>
            <a:endParaRPr lang="en-US" dirty="0"/>
          </a:p>
        </p:txBody>
      </p:sp>
    </p:spTree>
    <p:extLst>
      <p:ext uri="{BB962C8B-B14F-4D97-AF65-F5344CB8AC3E}">
        <p14:creationId xmlns:p14="http://schemas.microsoft.com/office/powerpoint/2010/main" val="302181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8809DA-A445-08B7-86DF-48650D2AAB8B}"/>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F08A3785-CBE6-97B3-8F62-AD30F78A35EF}"/>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C02B3FC1-6A5A-4F35-6F27-815D39ECEDEE}"/>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4EFAA80F-B865-3002-92B4-09AFC2667D6D}"/>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5DD0433B-D5B8-B133-DEE3-4F16F24F748B}"/>
              </a:ext>
            </a:extLst>
          </p:cNvPr>
          <p:cNvSpPr>
            <a:spLocks noGrp="1"/>
          </p:cNvSpPr>
          <p:nvPr>
            <p:ph type="title"/>
          </p:nvPr>
        </p:nvSpPr>
        <p:spPr/>
        <p:txBody>
          <a:bodyPr>
            <a:normAutofit fontScale="90000"/>
          </a:bodyPr>
          <a:lstStyle/>
          <a:p>
            <a:r>
              <a:rPr lang="en-US" dirty="0"/>
              <a:t>Visuals Slide 3 – Is the impact different depending on </a:t>
            </a:r>
            <a:r>
              <a:rPr lang="en-US" b="0" i="0" dirty="0">
                <a:solidFill>
                  <a:srgbClr val="1D1C1D"/>
                </a:solidFill>
                <a:effectLst/>
                <a:latin typeface="Slack-Lato"/>
              </a:rPr>
              <a:t>Gender? </a:t>
            </a:r>
            <a:endParaRPr lang="en-US" dirty="0"/>
          </a:p>
        </p:txBody>
      </p:sp>
    </p:spTree>
    <p:extLst>
      <p:ext uri="{BB962C8B-B14F-4D97-AF65-F5344CB8AC3E}">
        <p14:creationId xmlns:p14="http://schemas.microsoft.com/office/powerpoint/2010/main" val="3690503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18280F-4FCA-BA0F-B00C-B84DB0ABCA9B}"/>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D2F20CAB-F411-7C9C-E0BF-0E1F701A04DD}"/>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3FC2D21A-3C52-F458-E085-0B22BF2BA80F}"/>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54A92D7F-1E19-2CD8-18E7-C801EB14D638}"/>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D9A690A3-A336-3B0C-B5E5-E138E6E6E4BE}"/>
              </a:ext>
            </a:extLst>
          </p:cNvPr>
          <p:cNvSpPr>
            <a:spLocks noGrp="1"/>
          </p:cNvSpPr>
          <p:nvPr>
            <p:ph type="title"/>
          </p:nvPr>
        </p:nvSpPr>
        <p:spPr>
          <a:xfrm>
            <a:off x="1453896" y="358610"/>
            <a:ext cx="8904833" cy="822240"/>
          </a:xfrm>
        </p:spPr>
        <p:txBody>
          <a:bodyPr>
            <a:normAutofit fontScale="90000"/>
          </a:bodyPr>
          <a:lstStyle/>
          <a:p>
            <a:r>
              <a:rPr lang="en-US" dirty="0"/>
              <a:t>Visuals Slide 4 – Do hours spent on social media correlate negatively with mental health?</a:t>
            </a:r>
          </a:p>
        </p:txBody>
      </p:sp>
    </p:spTree>
    <p:extLst>
      <p:ext uri="{BB962C8B-B14F-4D97-AF65-F5344CB8AC3E}">
        <p14:creationId xmlns:p14="http://schemas.microsoft.com/office/powerpoint/2010/main" val="30650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7F6D87-126D-C23B-94CD-51E4753B4669}"/>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8A75160D-1A3C-40EB-9051-F58741B466DD}"/>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1AFEADE0-1518-5332-4DD2-BE226DBDC2B4}"/>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585B7636-04CA-6A05-3C67-62268C2C8058}"/>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923C3E4B-A079-042E-912C-30DC51C611E5}"/>
              </a:ext>
            </a:extLst>
          </p:cNvPr>
          <p:cNvSpPr>
            <a:spLocks noGrp="1"/>
          </p:cNvSpPr>
          <p:nvPr>
            <p:ph type="title"/>
          </p:nvPr>
        </p:nvSpPr>
        <p:spPr/>
        <p:txBody>
          <a:bodyPr>
            <a:normAutofit fontScale="90000"/>
          </a:bodyPr>
          <a:lstStyle/>
          <a:p>
            <a:r>
              <a:rPr lang="en-US" dirty="0"/>
              <a:t>Visuals Slide 5 - Do hours spent gaming correlate negatively with mental health? </a:t>
            </a:r>
          </a:p>
        </p:txBody>
      </p:sp>
    </p:spTree>
    <p:extLst>
      <p:ext uri="{BB962C8B-B14F-4D97-AF65-F5344CB8AC3E}">
        <p14:creationId xmlns:p14="http://schemas.microsoft.com/office/powerpoint/2010/main" val="3672509379"/>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35</TotalTime>
  <Words>472</Words>
  <Application>Microsoft Office PowerPoint</Application>
  <PresentationFormat>Widescreen</PresentationFormat>
  <Paragraphs>34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Corbel</vt:lpstr>
      <vt:lpstr>Slack-Lato</vt:lpstr>
      <vt:lpstr>Office Theme</vt:lpstr>
      <vt:lpstr>The Impact of Recreational Technology Use on Mental Health</vt:lpstr>
      <vt:lpstr>Hypothesis and Research Questions</vt:lpstr>
      <vt:lpstr>“Inspiration” (Why is this important? Why did we choose this topic?)</vt:lpstr>
      <vt:lpstr>Visuals</vt:lpstr>
      <vt:lpstr>Visuals Slide 1 - Does recreational technology use negatively impact our mental health? </vt:lpstr>
      <vt:lpstr>Visuals Slide 2 - Is the impact different depending on age? </vt:lpstr>
      <vt:lpstr>Visuals Slide 3 – Is the impact different depending on Gender? </vt:lpstr>
      <vt:lpstr>Visuals Slide 4 – Do hours spent on social media correlate negatively with mental health?</vt:lpstr>
      <vt:lpstr>Visuals Slide 5 - Do hours spent gaming correlate negatively with mental health? </vt:lpstr>
      <vt:lpstr>Click to Add Icon Slide Title Here</vt:lpstr>
      <vt:lpstr>One Column Layout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Cordette Gillis</dc:creator>
  <cp:lastModifiedBy>Cordette Gillis</cp:lastModifiedBy>
  <cp:revision>1</cp:revision>
  <dcterms:created xsi:type="dcterms:W3CDTF">2024-11-17T21:22:09Z</dcterms:created>
  <dcterms:modified xsi:type="dcterms:W3CDTF">2024-11-17T21:57:58Z</dcterms:modified>
</cp:coreProperties>
</file>